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8525"/>
  <p:notesSz cx="6735763" cy="9866313"/>
  <p:defaultTextStyle>
    <a:defPPr>
      <a:defRPr lang="pt-PT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55F"/>
    <a:srgbClr val="009DE0"/>
    <a:srgbClr val="009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24" y="24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366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030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875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77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542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55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08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04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986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447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090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150D0-4290-4330-8207-66919FBC42C2}" type="datetimeFigureOut">
              <a:rPr lang="pt-PT" smtClean="0"/>
              <a:t>2018/03/17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60839-C13A-4BAD-867C-E1A0AEFD334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966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6" t="30815" r="17934" b="31663"/>
          <a:stretch/>
        </p:blipFill>
        <p:spPr>
          <a:xfrm>
            <a:off x="749196" y="1098007"/>
            <a:ext cx="4268566" cy="1800000"/>
          </a:xfrm>
          <a:prstGeom prst="rect">
            <a:avLst/>
          </a:prstGeom>
        </p:spPr>
      </p:pic>
      <p:sp>
        <p:nvSpPr>
          <p:cNvPr id="9" name="Rectangle 209"/>
          <p:cNvSpPr>
            <a:spLocks noChangeArrowheads="1"/>
          </p:cNvSpPr>
          <p:nvPr/>
        </p:nvSpPr>
        <p:spPr bwMode="auto">
          <a:xfrm>
            <a:off x="7291115" y="719242"/>
            <a:ext cx="22265591" cy="3455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ts val="12400"/>
              </a:lnSpc>
            </a:pPr>
            <a:r>
              <a:rPr lang="en-US" sz="9600" b="1" cap="small" dirty="0">
                <a:solidFill>
                  <a:schemeClr val="tx1"/>
                </a:solidFill>
                <a:cs typeface="Times New Roman" pitchFamily="18" charset="0"/>
              </a:rPr>
              <a:t>Title line 1</a:t>
            </a:r>
          </a:p>
          <a:p>
            <a:pPr algn="ctr">
              <a:lnSpc>
                <a:spcPts val="12400"/>
              </a:lnSpc>
            </a:pPr>
            <a:r>
              <a:rPr lang="en-US" sz="9600" b="1" cap="small" baseline="0" dirty="0">
                <a:cs typeface="Times New Roman" pitchFamily="18" charset="0"/>
              </a:rPr>
              <a:t>Title line 2 if needed</a:t>
            </a:r>
            <a:endParaRPr lang="en-US" sz="2800" b="1" baseline="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" name="Rectangle 209"/>
          <p:cNvSpPr>
            <a:spLocks noChangeArrowheads="1"/>
          </p:cNvSpPr>
          <p:nvPr/>
        </p:nvSpPr>
        <p:spPr bwMode="auto">
          <a:xfrm>
            <a:off x="7291115" y="4194350"/>
            <a:ext cx="2221177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pt-PT" sz="3200" b="1" baseline="0" dirty="0" err="1">
                <a:cs typeface="Times New Roman" pitchFamily="18" charset="0"/>
              </a:rPr>
              <a:t>Authors</a:t>
            </a:r>
            <a:r>
              <a:rPr lang="pt-PT" sz="3200" b="1" baseline="0" dirty="0">
                <a:cs typeface="Times New Roman" pitchFamily="18" charset="0"/>
              </a:rPr>
              <a:t>’ </a:t>
            </a:r>
            <a:r>
              <a:rPr lang="pt-PT" sz="3200" b="1" baseline="0" dirty="0" err="1">
                <a:cs typeface="Times New Roman" pitchFamily="18" charset="0"/>
              </a:rPr>
              <a:t>name</a:t>
            </a:r>
            <a:endParaRPr lang="pt-PT" sz="3200" b="1" baseline="0" dirty="0">
              <a:cs typeface="Times New Roman" pitchFamily="18" charset="0"/>
            </a:endParaRPr>
          </a:p>
          <a:p>
            <a:pPr algn="ctr"/>
            <a:endParaRPr lang="pt-PT" sz="32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ctr"/>
            <a:r>
              <a:rPr lang="pt-PT" sz="3200" b="1" i="1" baseline="0" dirty="0" err="1">
                <a:cs typeface="Times New Roman" pitchFamily="18" charset="0"/>
              </a:rPr>
              <a:t>Authors</a:t>
            </a:r>
            <a:r>
              <a:rPr lang="pt-PT" sz="3200" b="1" i="1" baseline="0" dirty="0">
                <a:cs typeface="Times New Roman" pitchFamily="18" charset="0"/>
              </a:rPr>
              <a:t>’ </a:t>
            </a:r>
            <a:r>
              <a:rPr lang="pt-PT" sz="3200" b="1" i="1" baseline="0" dirty="0" err="1">
                <a:cs typeface="Times New Roman" pitchFamily="18" charset="0"/>
              </a:rPr>
              <a:t>affiliation</a:t>
            </a:r>
            <a:endParaRPr lang="en-GB" sz="3200" b="1" i="1" baseline="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783239" y="6417269"/>
            <a:ext cx="28800000" cy="4761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lIns="360000" tIns="360000" rIns="360000" bIns="360000" numCol="2" spcCol="900000"/>
          <a:lstStyle/>
          <a:p>
            <a:pPr algn="just">
              <a:spcBef>
                <a:spcPct val="20000"/>
              </a:spcBef>
            </a:pPr>
            <a:r>
              <a:rPr lang="en-GB" sz="4400" b="1" baseline="0" dirty="0">
                <a:solidFill>
                  <a:srgbClr val="009DE0"/>
                </a:solidFill>
                <a:cs typeface="Times New Roman" pitchFamily="18" charset="0"/>
              </a:rPr>
              <a:t>Objectives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baseline="0" dirty="0">
                <a:cs typeface="Times New Roman" pitchFamily="18" charset="0"/>
              </a:rPr>
              <a:t>Put here the objectives of the thesis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dirty="0">
                <a:cs typeface="Times New Roman" pitchFamily="18" charset="0"/>
              </a:rPr>
              <a:t>This section should occupy only this column.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dirty="0">
                <a:cs typeface="Times New Roman" pitchFamily="18" charset="0"/>
              </a:rPr>
              <a:t>Use this type of font and the style throughout the whole poster.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baseline="0" dirty="0">
                <a:cs typeface="Times New Roman" pitchFamily="18" charset="0"/>
              </a:rPr>
              <a:t>Don</a:t>
            </a:r>
            <a:r>
              <a:rPr lang="en-GB" sz="3600" b="1" dirty="0">
                <a:cs typeface="Times New Roman" pitchFamily="18" charset="0"/>
              </a:rPr>
              <a:t>’t change the colours or size of the fonts.</a:t>
            </a:r>
            <a:endParaRPr lang="en-GB" sz="3600" b="1" baseline="0" dirty="0">
              <a:cs typeface="Times New Roman" pitchFamily="18" charset="0"/>
            </a:endParaRPr>
          </a:p>
          <a:p>
            <a:pPr algn="just">
              <a:spcBef>
                <a:spcPct val="20000"/>
              </a:spcBef>
            </a:pPr>
            <a:endParaRPr lang="en-GB" sz="3600" b="1" baseline="0" dirty="0">
              <a:cs typeface="Times New Roman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en-GB" sz="4400" b="1" dirty="0">
                <a:solidFill>
                  <a:srgbClr val="009DE0"/>
                </a:solidFill>
                <a:cs typeface="Times New Roman" pitchFamily="18" charset="0"/>
              </a:rPr>
              <a:t>Motivation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dirty="0">
                <a:cs typeface="Times New Roman" pitchFamily="18" charset="0"/>
              </a:rPr>
              <a:t>Put here the motivation of the thesis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baseline="0" dirty="0">
                <a:cs typeface="Times New Roman" pitchFamily="18" charset="0"/>
              </a:rPr>
              <a:t>Use complete and short sentences.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dirty="0">
                <a:cs typeface="Times New Roman" pitchFamily="18" charset="0"/>
              </a:rPr>
              <a:t>Copy this box below to include other type of information.</a:t>
            </a:r>
            <a:endParaRPr lang="en-GB" sz="3600" b="1" baseline="0" dirty="0">
              <a:cs typeface="Times New Roman" pitchFamily="18" charset="0"/>
            </a:endParaRPr>
          </a:p>
        </p:txBody>
      </p:sp>
      <p:sp>
        <p:nvSpPr>
          <p:cNvPr id="19" name="Rectangle 209">
            <a:extLst>
              <a:ext uri="{FF2B5EF4-FFF2-40B4-BE49-F238E27FC236}">
                <a16:creationId xmlns:a16="http://schemas.microsoft.com/office/drawing/2014/main" id="{EE71728E-C05B-4311-876E-77E05D422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239" y="3186238"/>
            <a:ext cx="6507876" cy="2530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4400" baseline="0" dirty="0">
                <a:solidFill>
                  <a:srgbClr val="4655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 in </a:t>
            </a:r>
          </a:p>
          <a:p>
            <a:r>
              <a:rPr lang="en-GB" sz="4400" dirty="0">
                <a:solidFill>
                  <a:srgbClr val="4655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r>
              <a:rPr lang="en-GB" sz="4400" dirty="0">
                <a:solidFill>
                  <a:srgbClr val="4655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Engineering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7CBCA893-9FB2-4C6B-8E5B-45AE7D8E8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595" y="11899206"/>
            <a:ext cx="28800000" cy="4761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lIns="360000" tIns="360000" rIns="360000" bIns="360000" numCol="2" spcCol="900000"/>
          <a:lstStyle/>
          <a:p>
            <a:pPr algn="just">
              <a:spcBef>
                <a:spcPct val="20000"/>
              </a:spcBef>
            </a:pPr>
            <a:r>
              <a:rPr lang="en-GB" sz="4400" b="1" baseline="0" dirty="0">
                <a:solidFill>
                  <a:srgbClr val="009DE0"/>
                </a:solidFill>
                <a:cs typeface="Times New Roman" pitchFamily="18" charset="0"/>
              </a:rPr>
              <a:t>Model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baseline="0" dirty="0">
                <a:cs typeface="Times New Roman" pitchFamily="18" charset="0"/>
              </a:rPr>
              <a:t>This is just an example of the box copied below</a:t>
            </a:r>
            <a:r>
              <a:rPr lang="en-GB" sz="3600" b="1" dirty="0">
                <a:cs typeface="Times New Roman" pitchFamily="18" charset="0"/>
              </a:rPr>
              <a:t>.</a:t>
            </a:r>
            <a:endParaRPr lang="en-GB" sz="3600" b="1" baseline="0" dirty="0"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GB" sz="3600" b="1" baseline="0" dirty="0">
                <a:cs typeface="Times New Roman" pitchFamily="18" charset="0"/>
              </a:rPr>
              <a:t>You can/should also </a:t>
            </a:r>
            <a:r>
              <a:rPr lang="en-GB" sz="3600" b="1" baseline="0">
                <a:cs typeface="Times New Roman" pitchFamily="18" charset="0"/>
              </a:rPr>
              <a:t>put figures </a:t>
            </a:r>
            <a:r>
              <a:rPr lang="en-GB" sz="3600" b="1" baseline="0" dirty="0">
                <a:cs typeface="Times New Roman" pitchFamily="18" charset="0"/>
              </a:rPr>
              <a:t>and tables, but the size of the fonts should not be </a:t>
            </a:r>
            <a:r>
              <a:rPr lang="en-GB" sz="3600" b="1" dirty="0">
                <a:cs typeface="Times New Roman" pitchFamily="18" charset="0"/>
              </a:rPr>
              <a:t>smaller than the one of </a:t>
            </a:r>
            <a:r>
              <a:rPr lang="en-GB" sz="3600" b="1">
                <a:cs typeface="Times New Roman" pitchFamily="18" charset="0"/>
              </a:rPr>
              <a:t>the text.</a:t>
            </a:r>
            <a:endParaRPr lang="en-GB" sz="3600" b="1" baseline="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56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121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Lucio Studer Ferreira</dc:creator>
  <cp:lastModifiedBy>Luis M Correia</cp:lastModifiedBy>
  <cp:revision>27</cp:revision>
  <cp:lastPrinted>2013-03-19T17:57:18Z</cp:lastPrinted>
  <dcterms:created xsi:type="dcterms:W3CDTF">2013-03-19T13:06:11Z</dcterms:created>
  <dcterms:modified xsi:type="dcterms:W3CDTF">2018-03-18T00:02:25Z</dcterms:modified>
</cp:coreProperties>
</file>